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1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presProps" Target="presProps.xml"  /><Relationship Id="rId13" Type="http://schemas.openxmlformats.org/officeDocument/2006/relationships/viewProps" Target="viewProps.xml"  /><Relationship Id="rId14" Type="http://schemas.openxmlformats.org/officeDocument/2006/relationships/theme" Target="theme/theme1.xml"  /><Relationship Id="rId15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"/>
          <p:cNvSpPr txBox="1"/>
          <p:nvPr/>
        </p:nvSpPr>
        <p:spPr>
          <a:xfrm>
            <a:off x="7882272" y="-1185861"/>
            <a:ext cx="248268" cy="374331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endParaRPr lang="ko-KR" altLang="en-US"/>
          </a:p>
        </p:txBody>
      </p:sp>
      <p:sp>
        <p:nvSpPr>
          <p:cNvPr id="323" name=""/>
          <p:cNvSpPr txBox="1"/>
          <p:nvPr/>
        </p:nvSpPr>
        <p:spPr>
          <a:xfrm>
            <a:off x="1166137" y="226373"/>
            <a:ext cx="5154654" cy="800422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defRPr/>
            </a:pPr>
            <a:r>
              <a:rPr lang="ko-KR" altLang="en-US" sz="2600" b="1">
                <a:solidFill>
                  <a:schemeClr val="tx1"/>
                </a:solidFill>
                <a:latin typeface="한컴 고딕"/>
                <a:ea typeface="한컴 고딕"/>
              </a:rPr>
              <a:t>제품 리뷰 분석</a:t>
            </a:r>
            <a:endParaRPr lang="ko-KR" altLang="en-US" sz="2600" b="1">
              <a:solidFill>
                <a:schemeClr val="tx1"/>
              </a:solidFill>
              <a:latin typeface="한컴 고딕"/>
              <a:ea typeface="한컴 고딕"/>
            </a:endParaRPr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r>
              <a:rPr lang="en-US" altLang="ko-KR" sz="2600" b="1">
                <a:solidFill>
                  <a:schemeClr val="tx1"/>
                </a:solidFill>
                <a:latin typeface="한컴 고딕"/>
                <a:ea typeface="한컴 고딕"/>
              </a:rPr>
              <a:t>SNS(Social Networking Service) </a:t>
            </a:r>
            <a:endParaRPr lang="ko-KR" altLang="en-US" sz="2600" b="1">
              <a:solidFill>
                <a:schemeClr val="tx1"/>
              </a:solidFill>
              <a:latin typeface="한컴 고딕"/>
              <a:ea typeface="한컴 고딕"/>
            </a:endParaRPr>
          </a:p>
        </p:txBody>
      </p:sp>
      <p:sp>
        <p:nvSpPr>
          <p:cNvPr id="324" name=""/>
          <p:cNvSpPr/>
          <p:nvPr/>
        </p:nvSpPr>
        <p:spPr>
          <a:xfrm>
            <a:off x="418791" y="226373"/>
            <a:ext cx="747346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100" b="1">
                <a:latin typeface="Arial"/>
                <a:cs typeface="Arial"/>
              </a:rPr>
              <a:t>01</a:t>
            </a:r>
            <a:endParaRPr lang="en-US" altLang="ko-KR" sz="3100" b="1">
              <a:latin typeface="Arial"/>
              <a:cs typeface="Arial"/>
            </a:endParaRPr>
          </a:p>
        </p:txBody>
      </p:sp>
      <p:sp>
        <p:nvSpPr>
          <p:cNvPr id="325" name=""/>
          <p:cNvSpPr txBox="1"/>
          <p:nvPr/>
        </p:nvSpPr>
        <p:spPr>
          <a:xfrm>
            <a:off x="1510331" y="1493832"/>
            <a:ext cx="2471779" cy="437838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defRPr/>
            </a:pPr>
            <a:r>
              <a:rPr lang="ko-KR" altLang="en-US" sz="2600" b="1">
                <a:solidFill>
                  <a:srgbClr val="ff6600"/>
                </a:solidFill>
                <a:latin typeface="한컴 고딕"/>
                <a:ea typeface="한컴 고딕"/>
              </a:rPr>
              <a:t>【</a:t>
            </a:r>
            <a:r>
              <a:rPr lang="ko-KR" altLang="en-US" sz="2600" b="1">
                <a:solidFill>
                  <a:srgbClr val="808080"/>
                </a:solidFill>
                <a:latin typeface="한컴 고딕"/>
                <a:ea typeface="한컴 고딕"/>
              </a:rPr>
              <a:t>블로그</a:t>
            </a:r>
            <a:r>
              <a:rPr lang="en-US" altLang="ko-KR" sz="2600" b="1">
                <a:solidFill>
                  <a:srgbClr val="808080"/>
                </a:solidFill>
                <a:latin typeface="한컴 고딕"/>
                <a:ea typeface="한컴 고딕"/>
              </a:rPr>
              <a:t>:720</a:t>
            </a:r>
            <a:r>
              <a:rPr lang="ko-KR" altLang="en-US" sz="2600" b="1">
                <a:solidFill>
                  <a:srgbClr val="808080"/>
                </a:solidFill>
                <a:latin typeface="한컴 고딕"/>
                <a:ea typeface="한컴 고딕"/>
              </a:rPr>
              <a:t>건</a:t>
            </a:r>
            <a:r>
              <a:rPr lang="ko-KR" altLang="en-US" sz="2600" b="1">
                <a:solidFill>
                  <a:srgbClr val="ff6600"/>
                </a:solidFill>
                <a:latin typeface="한컴 고딕"/>
                <a:ea typeface="한컴 고딕"/>
              </a:rPr>
              <a:t>】</a:t>
            </a:r>
            <a:endParaRPr lang="ko-KR" altLang="en-US" sz="2600" b="1">
              <a:solidFill>
                <a:srgbClr val="ff6600"/>
              </a:solidFill>
              <a:latin typeface="한컴 고딕"/>
              <a:ea typeface="한컴 고딕"/>
            </a:endParaRPr>
          </a:p>
        </p:txBody>
      </p:sp>
      <p:sp>
        <p:nvSpPr>
          <p:cNvPr id="326" name=""/>
          <p:cNvSpPr txBox="1"/>
          <p:nvPr/>
        </p:nvSpPr>
        <p:spPr>
          <a:xfrm>
            <a:off x="4896109" y="1493832"/>
            <a:ext cx="2471779" cy="438154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Clr>
                <a:srgbClr val="ff6600"/>
              </a:buClr>
              <a:buNone/>
              <a:defRPr/>
            </a:pPr>
            <a:r>
              <a:rPr lang="ko-KR" altLang="en-US" sz="2600" b="1">
                <a:solidFill>
                  <a:srgbClr val="ff6600"/>
                </a:solidFill>
                <a:latin typeface="한컴 고딕"/>
                <a:ea typeface="한컴 고딕"/>
              </a:rPr>
              <a:t>【</a:t>
            </a:r>
            <a:r>
              <a:rPr lang="ko-KR" altLang="en-US" sz="2600" b="1">
                <a:solidFill>
                  <a:srgbClr val="808080"/>
                </a:solidFill>
                <a:effectLst/>
                <a:latin typeface="한컴 고딕"/>
                <a:ea typeface="한컴 고딕"/>
              </a:rPr>
              <a:t>트위터</a:t>
            </a:r>
            <a:r>
              <a:rPr lang="en-US" altLang="ko-KR" sz="2600" b="1">
                <a:solidFill>
                  <a:srgbClr val="808080"/>
                </a:solidFill>
                <a:effectLst/>
                <a:latin typeface="한컴 고딕"/>
                <a:ea typeface="한컴 고딕"/>
              </a:rPr>
              <a:t>:320</a:t>
            </a:r>
            <a:r>
              <a:rPr lang="ko-KR" altLang="en-US" sz="2600" b="1">
                <a:solidFill>
                  <a:srgbClr val="808080"/>
                </a:solidFill>
                <a:effectLst/>
                <a:latin typeface="한컴 고딕"/>
                <a:ea typeface="한컴 고딕"/>
              </a:rPr>
              <a:t>건</a:t>
            </a:r>
            <a:r>
              <a:rPr lang="ko-KR" altLang="en-US" sz="2600" b="1">
                <a:solidFill>
                  <a:srgbClr val="ff6600"/>
                </a:solidFill>
                <a:latin typeface="한컴 고딕"/>
                <a:ea typeface="한컴 고딕"/>
              </a:rPr>
              <a:t>】</a:t>
            </a:r>
            <a:endParaRPr lang="en-US" altLang="ko-KR" sz="2600" b="1">
              <a:solidFill>
                <a:srgbClr val="ff6600"/>
              </a:solidFill>
              <a:latin typeface="한컴 고딕"/>
              <a:ea typeface="한컴 고딕"/>
            </a:endParaRPr>
          </a:p>
        </p:txBody>
      </p:sp>
      <p:sp>
        <p:nvSpPr>
          <p:cNvPr id="327" name=""/>
          <p:cNvSpPr txBox="1"/>
          <p:nvPr/>
        </p:nvSpPr>
        <p:spPr>
          <a:xfrm>
            <a:off x="8571305" y="1493832"/>
            <a:ext cx="2471779" cy="438154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Clr>
                <a:srgbClr val="ff6600"/>
              </a:buClr>
              <a:buNone/>
              <a:defRPr/>
            </a:pPr>
            <a:r>
              <a:rPr lang="ko-KR" altLang="en-US" sz="2600" b="1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【</a:t>
            </a:r>
            <a:r>
              <a:rPr lang="ko-KR" altLang="en-US" sz="2600" b="1">
                <a:solidFill>
                  <a:srgbClr val="808080"/>
                </a:solidFill>
                <a:effectLst/>
                <a:latin typeface="한컴 고딕"/>
                <a:ea typeface="한컴 고딕"/>
              </a:rPr>
              <a:t>카페</a:t>
            </a:r>
            <a:r>
              <a:rPr lang="en-US" altLang="ko-KR" sz="2600" b="1">
                <a:solidFill>
                  <a:srgbClr val="808080"/>
                </a:solidFill>
                <a:effectLst/>
                <a:latin typeface="한컴 고딕"/>
                <a:ea typeface="한컴 고딕"/>
              </a:rPr>
              <a:t>:150</a:t>
            </a:r>
            <a:r>
              <a:rPr lang="ko-KR" altLang="en-US" sz="2600" b="1">
                <a:solidFill>
                  <a:srgbClr val="808080"/>
                </a:solidFill>
                <a:effectLst/>
                <a:latin typeface="한컴 고딕"/>
                <a:ea typeface="한컴 고딕"/>
              </a:rPr>
              <a:t>건</a:t>
            </a:r>
            <a:r>
              <a:rPr lang="ko-KR" altLang="en-US" sz="2600" b="1">
                <a:solidFill>
                  <a:srgbClr val="ff6600"/>
                </a:solidFill>
                <a:latin typeface="한컴 고딕"/>
                <a:ea typeface="한컴 고딕"/>
              </a:rPr>
              <a:t>】</a:t>
            </a:r>
            <a:endParaRPr lang="en-US" altLang="ko-KR" sz="2600" b="1">
              <a:solidFill>
                <a:srgbClr val="ff6600"/>
              </a:solidFill>
              <a:latin typeface="한컴 고딕"/>
              <a:ea typeface="한컴 고딕"/>
            </a:endParaRPr>
          </a:p>
        </p:txBody>
      </p:sp>
      <p:grpSp>
        <p:nvGrpSpPr>
          <p:cNvPr id="332" name=""/>
          <p:cNvGrpSpPr/>
          <p:nvPr/>
        </p:nvGrpSpPr>
        <p:grpSpPr>
          <a:xfrm rot="0">
            <a:off x="434974" y="5783263"/>
            <a:ext cx="11322050" cy="698500"/>
            <a:chOff x="434974" y="5783263"/>
            <a:chExt cx="11322050" cy="698500"/>
          </a:xfrm>
        </p:grpSpPr>
        <p:sp>
          <p:nvSpPr>
            <p:cNvPr id="328" name=""/>
            <p:cNvSpPr/>
            <p:nvPr/>
          </p:nvSpPr>
          <p:spPr>
            <a:xfrm>
              <a:off x="434974" y="5783263"/>
              <a:ext cx="11322050" cy="698500"/>
            </a:xfrm>
            <a:prstGeom prst="rect">
              <a:avLst/>
            </a:prstGeom>
            <a:solidFill>
              <a:srgbClr val="d1d1d1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buClr>
                  <a:schemeClr val="lt1"/>
                </a:buClr>
                <a:buNone/>
                <a:defRPr/>
              </a:pPr>
              <a:r>
                <a:rPr lang="ko-KR" altLang="en-US" sz="2200" b="1">
                  <a:solidFill>
                    <a:srgbClr val="262626"/>
                  </a:solidFill>
                  <a:latin typeface="한컴 고딕"/>
                  <a:ea typeface="한컴 고딕"/>
                </a:rPr>
                <a:t>감성분석 결과 블로그 리뷰는 타 </a:t>
              </a:r>
              <a:r>
                <a:rPr lang="en-US" altLang="ko-KR" sz="2200" b="1">
                  <a:solidFill>
                    <a:srgbClr val="262626"/>
                  </a:solidFill>
                  <a:latin typeface="한컴 고딕"/>
                  <a:ea typeface="한컴 고딕"/>
                </a:rPr>
                <a:t>SNS</a:t>
              </a:r>
              <a:r>
                <a:rPr lang="ko-KR" altLang="en-US" sz="2200" b="1">
                  <a:solidFill>
                    <a:srgbClr val="262626"/>
                  </a:solidFill>
                  <a:latin typeface="한컴 고딕"/>
                  <a:ea typeface="한컴 고딕"/>
                </a:rPr>
                <a:t>에 비해 </a:t>
              </a:r>
              <a:r>
                <a:rPr lang="en-US" altLang="ko-KR" sz="2200" b="1">
                  <a:solidFill>
                    <a:srgbClr val="262626"/>
                  </a:solidFill>
                  <a:effectLst/>
                  <a:latin typeface="한컴 고딕"/>
                  <a:ea typeface="한컴 고딕"/>
                </a:rPr>
                <a:t>90%</a:t>
              </a:r>
              <a:r>
                <a:rPr lang="ko-KR" altLang="en-US" sz="2200" b="1">
                  <a:solidFill>
                    <a:srgbClr val="262626"/>
                  </a:solidFill>
                  <a:effectLst/>
                  <a:latin typeface="한컴 고딕"/>
                  <a:ea typeface="한컴 고딕"/>
                </a:rPr>
                <a:t>의</a:t>
              </a:r>
              <a:r>
                <a:rPr lang="ko-KR" altLang="en-US" sz="2200" b="1">
                  <a:solidFill>
                    <a:srgbClr val="262626"/>
                  </a:solidFill>
                  <a:latin typeface="한컴 고딕"/>
                  <a:ea typeface="한컴 고딕"/>
                </a:rPr>
                <a:t> 긍정어 비율 확인</a:t>
              </a:r>
              <a:endParaRPr lang="ko-KR" altLang="en-US" sz="2200" b="1">
                <a:solidFill>
                  <a:srgbClr val="262626"/>
                </a:solidFill>
                <a:ea typeface="한컴 고딕"/>
              </a:endParaRPr>
            </a:p>
          </p:txBody>
        </p:sp>
        <p:sp>
          <p:nvSpPr>
            <p:cNvPr id="330" name=""/>
            <p:cNvSpPr/>
            <p:nvPr/>
          </p:nvSpPr>
          <p:spPr>
            <a:xfrm>
              <a:off x="7215925" y="5926138"/>
              <a:ext cx="2350352" cy="412750"/>
            </a:xfrm>
            <a:prstGeom prst="rect">
              <a:avLst/>
            </a:prstGeom>
            <a:solidFill>
              <a:srgbClr val="ffdd00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p>
              <a:pPr algn="ctr">
                <a:buClr>
                  <a:schemeClr val="lt1"/>
                </a:buClr>
                <a:buNone/>
                <a:defRPr/>
              </a:pPr>
              <a:r>
                <a:rPr lang="en-US" altLang="ko-KR" sz="2200" b="1">
                  <a:solidFill>
                    <a:schemeClr val="dk1"/>
                  </a:solidFill>
                  <a:effectLst/>
                  <a:latin typeface="한컴 고딕"/>
                  <a:ea typeface="한컴 고딕"/>
                </a:rPr>
                <a:t>90%</a:t>
              </a:r>
              <a:r>
                <a:rPr lang="ko-KR" altLang="en-US" sz="2200" b="1">
                  <a:solidFill>
                    <a:schemeClr val="dk1"/>
                  </a:solidFill>
                  <a:effectLst/>
                  <a:latin typeface="한컴 고딕"/>
                  <a:ea typeface="한컴 고딕"/>
                </a:rPr>
                <a:t>의</a:t>
              </a:r>
              <a:r>
                <a:rPr lang="en-US" altLang="ko-KR" sz="2200" b="1">
                  <a:solidFill>
                    <a:schemeClr val="dk1"/>
                  </a:solidFill>
                  <a:effectLst/>
                  <a:latin typeface="한컴 고딕"/>
                  <a:ea typeface="한컴 고딕"/>
                </a:rPr>
                <a:t> </a:t>
              </a:r>
              <a:r>
                <a:rPr lang="ko-KR" altLang="en-US" sz="2200" b="1">
                  <a:solidFill>
                    <a:schemeClr val="dk1"/>
                  </a:solidFill>
                  <a:effectLst/>
                  <a:latin typeface="한컴 고딕"/>
                  <a:ea typeface="한컴 고딕"/>
                </a:rPr>
                <a:t>긍정어 비율</a:t>
              </a:r>
              <a:endParaRPr lang="ko-KR" altLang="en-US" sz="2200" b="1">
                <a:solidFill>
                  <a:schemeClr val="dk1"/>
                </a:solidFill>
                <a:effectLst/>
                <a:ea typeface="한컴 고딕"/>
              </a:endParaRPr>
            </a:p>
          </p:txBody>
        </p:sp>
      </p:grpSp>
      <p:grpSp>
        <p:nvGrpSpPr>
          <p:cNvPr id="356" name=""/>
          <p:cNvGrpSpPr/>
          <p:nvPr/>
        </p:nvGrpSpPr>
        <p:grpSpPr>
          <a:xfrm rot="0">
            <a:off x="9177371" y="-6330"/>
            <a:ext cx="2723278" cy="1337790"/>
            <a:chOff x="9177371" y="-6330"/>
            <a:chExt cx="2723278" cy="1337790"/>
          </a:xfrm>
        </p:grpSpPr>
        <p:sp>
          <p:nvSpPr>
            <p:cNvPr id="4" name=""/>
            <p:cNvSpPr txBox="1"/>
            <p:nvPr/>
          </p:nvSpPr>
          <p:spPr>
            <a:xfrm>
              <a:off x="9204360" y="0"/>
              <a:ext cx="2552665" cy="1187446"/>
            </a:xfrm>
            <a:prstGeom prst="rect">
              <a:avLst/>
            </a:prstGeom>
            <a:solidFill>
              <a:srgbClr val="f0f0f0"/>
            </a:solidFill>
            <a:ln>
              <a:noFill/>
            </a:ln>
          </p:spPr>
          <p:txBody>
            <a:bodyPr wrap="square" anchor="ctr" anchorCtr="0">
              <a:noAutofit/>
            </a:bodyPr>
            <a:p>
              <a:pPr algn="ctr">
                <a:defRPr/>
              </a:pPr>
              <a:r>
                <a:rPr lang="ko-KR" altLang="en-US">
                  <a:solidFill>
                    <a:srgbClr val="1b1760"/>
                  </a:solidFill>
                  <a:effectLst/>
                  <a:latin typeface="HY견고딕"/>
                  <a:ea typeface="HY견고딕"/>
                </a:rPr>
                <a:t>한쇼</a:t>
              </a:r>
              <a:r>
                <a:rPr lang="en-US" altLang="ko-KR">
                  <a:solidFill>
                    <a:srgbClr val="1b1760"/>
                  </a:solidFill>
                  <a:effectLst/>
                  <a:latin typeface="HY견고딕"/>
                  <a:ea typeface="HY견고딕"/>
                </a:rPr>
                <a:t>2020</a:t>
              </a:r>
              <a:endParaRPr lang="en-US" altLang="ko-KR">
                <a:solidFill>
                  <a:srgbClr val="1b1760"/>
                </a:solidFill>
                <a:effectLst/>
                <a:latin typeface="HY견고딕"/>
                <a:ea typeface="HY견고딕"/>
              </a:endParaRPr>
            </a:p>
            <a:p>
              <a:pPr algn="ctr">
                <a:defRPr/>
              </a:pPr>
              <a:r>
                <a:rPr lang="ko-KR" altLang="en-US">
                  <a:solidFill>
                    <a:srgbClr val="1b1760"/>
                  </a:solidFill>
                  <a:effectLst/>
                  <a:latin typeface="HY견고딕"/>
                  <a:ea typeface="HY견고딕"/>
                </a:rPr>
                <a:t>기본기 다지기</a:t>
              </a:r>
              <a:endParaRPr lang="ko-KR" altLang="en-US">
                <a:solidFill>
                  <a:srgbClr val="1b1760"/>
                </a:solidFill>
                <a:effectLst/>
                <a:latin typeface="HY견고딕"/>
                <a:ea typeface="HY견고딕"/>
              </a:endParaRPr>
            </a:p>
            <a:p>
              <a:pPr algn="ctr">
                <a:defRPr/>
              </a:pPr>
              <a:r>
                <a:rPr lang="ko-KR" altLang="en-US">
                  <a:solidFill>
                    <a:srgbClr val="1b1760"/>
                  </a:solidFill>
                  <a:effectLst/>
                  <a:latin typeface="HY견고딕"/>
                  <a:ea typeface="HY견고딕"/>
                </a:rPr>
                <a:t> </a:t>
              </a:r>
              <a:r>
                <a:rPr lang="ko-KR" altLang="en-US" sz="3000">
                  <a:solidFill>
                    <a:srgbClr val="1b1760"/>
                  </a:solidFill>
                  <a:effectLst/>
                  <a:latin typeface="HY견고딕"/>
                  <a:ea typeface="HY견고딕"/>
                </a:rPr>
                <a:t>도형 작성</a:t>
              </a:r>
              <a:endParaRPr lang="ko-KR" altLang="en-US" sz="3000">
                <a:solidFill>
                  <a:srgbClr val="1b1760"/>
                </a:solidFill>
                <a:effectLst/>
                <a:latin typeface="HY견고딕"/>
                <a:ea typeface="HY견고딕"/>
              </a:endParaRPr>
            </a:p>
          </p:txBody>
        </p:sp>
        <p:sp>
          <p:nvSpPr>
            <p:cNvPr id="334" name=""/>
            <p:cNvSpPr/>
            <p:nvPr/>
          </p:nvSpPr>
          <p:spPr>
            <a:xfrm>
              <a:off x="9177371" y="1187446"/>
              <a:ext cx="2712784" cy="144014"/>
            </a:xfrm>
            <a:custGeom>
              <a:avLst/>
              <a:gdLst>
                <a:gd name="connsiteX0" fmla="*/ 17464 w 2712784"/>
                <a:gd name="connsiteY0" fmla="*/ 0 h 144014"/>
                <a:gd name="connsiteX1" fmla="*/ 2712784 w 2712784"/>
                <a:gd name="connsiteY1" fmla="*/ 0 h 144014"/>
                <a:gd name="connsiteX2" fmla="*/ 2712784 w 2712784"/>
                <a:gd name="connsiteY2" fmla="*/ 144014 h 144014"/>
                <a:gd name="connsiteX3" fmla="*/ 338104 w 2712784"/>
                <a:gd name="connsiteY3" fmla="*/ 144014 h 144014"/>
                <a:gd name="connsiteX4" fmla="*/ 17464 w 2712784"/>
                <a:gd name="connsiteY4" fmla="*/ 0 h 14401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12784" h="144014">
                  <a:moveTo>
                    <a:pt x="17464" y="0"/>
                  </a:moveTo>
                  <a:lnTo>
                    <a:pt x="2712784" y="0"/>
                  </a:lnTo>
                  <a:lnTo>
                    <a:pt x="2712784" y="144014"/>
                  </a:lnTo>
                  <a:lnTo>
                    <a:pt x="338104" y="144014"/>
                  </a:lnTo>
                  <a:lnTo>
                    <a:pt x="17464" y="0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lt1"/>
                </a:buClr>
                <a:buNone/>
                <a:defRPr/>
              </a:pPr>
              <a:endParaRPr lang="ko-KR" altLang="en-US">
                <a:solidFill>
                  <a:schemeClr val="lt1"/>
                </a:solidFill>
                <a:effectLst/>
              </a:endParaRPr>
            </a:p>
          </p:txBody>
        </p:sp>
        <p:sp>
          <p:nvSpPr>
            <p:cNvPr id="335" name=""/>
            <p:cNvSpPr/>
            <p:nvPr/>
          </p:nvSpPr>
          <p:spPr>
            <a:xfrm>
              <a:off x="11757024" y="-6330"/>
              <a:ext cx="143624" cy="1337790"/>
            </a:xfrm>
            <a:custGeom>
              <a:avLst/>
              <a:gdLst>
                <a:gd name="connsiteX0" fmla="*/ 0 w 143625"/>
                <a:gd name="connsiteY0" fmla="*/ 6330 h 1337790"/>
                <a:gd name="connsiteX1" fmla="*/ 143623 w 143625"/>
                <a:gd name="connsiteY1" fmla="*/ 142763 h 1337790"/>
                <a:gd name="connsiteX2" fmla="*/ 142656 w 143625"/>
                <a:gd name="connsiteY2" fmla="*/ 1337790 h 1337790"/>
                <a:gd name="connsiteX3" fmla="*/ 0 w 143625"/>
                <a:gd name="connsiteY3" fmla="*/ 1337790 h 1337790"/>
                <a:gd name="connsiteX4" fmla="*/ 0 w 143625"/>
                <a:gd name="connsiteY4" fmla="*/ 6330 h 133779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625" h="1337790">
                  <a:moveTo>
                    <a:pt x="0" y="6330"/>
                  </a:moveTo>
                  <a:lnTo>
                    <a:pt x="143623" y="142763"/>
                  </a:lnTo>
                  <a:lnTo>
                    <a:pt x="142656" y="1337790"/>
                  </a:lnTo>
                  <a:lnTo>
                    <a:pt x="0" y="1337790"/>
                  </a:lnTo>
                  <a:lnTo>
                    <a:pt x="0" y="6330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도형그리기</a:t>
            </a:r>
            <a:endParaRPr lang="ko-KR" altLang="en-US" sz="3100" b="1">
              <a:latin typeface="Arial"/>
              <a:cs typeface="Arial"/>
            </a:endParaRPr>
          </a:p>
        </p:txBody>
      </p:sp>
      <p:sp>
        <p:nvSpPr>
          <p:cNvPr id="3" name=""/>
          <p:cNvSpPr/>
          <p:nvPr/>
        </p:nvSpPr>
        <p:spPr>
          <a:xfrm>
            <a:off x="5153421" y="2000249"/>
            <a:ext cx="2361407" cy="2361407"/>
          </a:xfrm>
          <a:prstGeom prst="ellipse">
            <a:avLst/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en-US" altLang="ko-KR"/>
              <a:t>2-10</a:t>
            </a:r>
            <a:r>
              <a:rPr lang="ko-KR" altLang="en-US"/>
              <a:t>슬라이드</a:t>
            </a:r>
            <a:endParaRPr lang="ko-KR" altLang="en-US"/>
          </a:p>
          <a:p>
            <a:pPr algn="ctr">
              <a:defRPr/>
            </a:pPr>
            <a:r>
              <a:rPr lang="ko-KR" altLang="en-US"/>
              <a:t>미작성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조절점 편집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도형복사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도형채우기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도형채우기</a:t>
            </a:r>
            <a:r>
              <a:rPr lang="en-US" altLang="ko-KR" sz="3100" b="1">
                <a:latin typeface="Arial"/>
                <a:cs typeface="Arial"/>
              </a:rPr>
              <a:t>-</a:t>
            </a:r>
            <a:r>
              <a:rPr lang="ko-KR" altLang="en-US" sz="3100" b="1">
                <a:latin typeface="Arial"/>
                <a:cs typeface="Arial"/>
              </a:rPr>
              <a:t>그림 </a:t>
            </a:r>
            <a:r>
              <a:rPr lang="en-US" altLang="ko-KR" sz="3100" b="1">
                <a:latin typeface="Arial"/>
                <a:cs typeface="Arial"/>
              </a:rPr>
              <a:t>/</a:t>
            </a:r>
            <a:r>
              <a:rPr lang="ko-KR" altLang="en-US" sz="3100" b="1">
                <a:latin typeface="Arial"/>
                <a:cs typeface="Arial"/>
              </a:rPr>
              <a:t>그림입력과 비교</a:t>
            </a:r>
            <a:endParaRPr lang="ko-KR" altLang="en-US" sz="3100" b="1">
              <a:latin typeface="Arial"/>
              <a:cs typeface="Arial"/>
            </a:endParaRPr>
          </a:p>
        </p:txBody>
      </p:sp>
      <p:sp>
        <p:nvSpPr>
          <p:cNvPr id="3" name=""/>
          <p:cNvSpPr/>
          <p:nvPr/>
        </p:nvSpPr>
        <p:spPr>
          <a:xfrm>
            <a:off x="1360789" y="1598003"/>
            <a:ext cx="4136077" cy="612537"/>
          </a:xfrm>
          <a:prstGeom prst="roundRect">
            <a:avLst>
              <a:gd name="adj" fmla="val 50000"/>
            </a:avLst>
          </a:prstGeom>
          <a:solidFill>
            <a:srgbClr val="1d1e42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전좌석 안전벨트 착용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grpSp>
        <p:nvGrpSpPr>
          <p:cNvPr id="4" name=""/>
          <p:cNvGrpSpPr/>
          <p:nvPr/>
        </p:nvGrpSpPr>
        <p:grpSpPr>
          <a:xfrm rot="0">
            <a:off x="588165" y="1578953"/>
            <a:ext cx="611798" cy="611798"/>
            <a:chOff x="330990" y="1655153"/>
            <a:chExt cx="611798" cy="611798"/>
          </a:xfrm>
        </p:grpSpPr>
        <p:sp>
          <p:nvSpPr>
            <p:cNvPr id="5" name=""/>
            <p:cNvSpPr/>
            <p:nvPr/>
          </p:nvSpPr>
          <p:spPr>
            <a:xfrm>
              <a:off x="330990" y="1655153"/>
              <a:ext cx="611798" cy="611798"/>
            </a:xfrm>
            <a:prstGeom prst="ellipse">
              <a:avLst/>
            </a:prstGeom>
            <a:solidFill>
              <a:schemeClr val="lt1"/>
            </a:solidFill>
            <a:ln w="76200">
              <a:solidFill>
                <a:schemeClr val="dk2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6" name=""/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/>
            </a:blip>
            <a:srcRect l="17110" t="19150" r="22150" b="16110"/>
            <a:stretch>
              <a:fillRect/>
            </a:stretch>
          </p:blipFill>
          <p:spPr>
            <a:xfrm>
              <a:off x="378127" y="1702039"/>
              <a:ext cx="468058" cy="498897"/>
            </a:xfrm>
            <a:prstGeom prst="rect">
              <a:avLst/>
            </a:prstGeom>
          </p:spPr>
        </p:pic>
      </p:grpSp>
      <p:sp>
        <p:nvSpPr>
          <p:cNvPr id="7" name=""/>
          <p:cNvSpPr/>
          <p:nvPr/>
        </p:nvSpPr>
        <p:spPr>
          <a:xfrm>
            <a:off x="1360789" y="2565157"/>
            <a:ext cx="4136076" cy="612537"/>
          </a:xfrm>
          <a:prstGeom prst="roundRect">
            <a:avLst>
              <a:gd name="adj" fmla="val 50000"/>
            </a:avLst>
          </a:prstGeom>
          <a:solidFill>
            <a:srgbClr val="1d1e42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2000" b="1">
                <a:solidFill>
                  <a:schemeClr val="lt1"/>
                </a:solidFill>
                <a:effectLst/>
                <a:ea typeface="한컴 고딕"/>
              </a:rPr>
              <a:t>방향지시등 켜기</a:t>
            </a:r>
            <a:endParaRPr lang="ko-KR" altLang="en-US" sz="2000" b="1">
              <a:solidFill>
                <a:schemeClr val="lt1"/>
              </a:solidFill>
              <a:effectLst/>
              <a:ea typeface="한컴 고딕"/>
            </a:endParaRPr>
          </a:p>
        </p:txBody>
      </p:sp>
      <p:sp>
        <p:nvSpPr>
          <p:cNvPr id="8" name=""/>
          <p:cNvSpPr/>
          <p:nvPr/>
        </p:nvSpPr>
        <p:spPr>
          <a:xfrm>
            <a:off x="1360789" y="3532311"/>
            <a:ext cx="4136076" cy="612537"/>
          </a:xfrm>
          <a:prstGeom prst="roundRect">
            <a:avLst>
              <a:gd name="adj" fmla="val 50000"/>
            </a:avLst>
          </a:prstGeom>
          <a:solidFill>
            <a:srgbClr val="1d1e42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2000" b="1">
                <a:solidFill>
                  <a:schemeClr val="lt1"/>
                </a:solidFill>
                <a:effectLst/>
                <a:ea typeface="한컴 고딕"/>
              </a:rPr>
              <a:t>휴대전화</a:t>
            </a:r>
            <a:r>
              <a:rPr lang="en-US" altLang="ko-KR" sz="2000" b="1">
                <a:solidFill>
                  <a:schemeClr val="lt1"/>
                </a:solidFill>
                <a:effectLst/>
                <a:ea typeface="한컴 고딕"/>
              </a:rPr>
              <a:t>/DMB</a:t>
            </a:r>
            <a:r>
              <a:rPr lang="ko-KR" altLang="en-US" sz="2000" b="1">
                <a:solidFill>
                  <a:schemeClr val="lt1"/>
                </a:solidFill>
                <a:effectLst/>
                <a:ea typeface="한컴 고딕"/>
              </a:rPr>
              <a:t> 사용금지</a:t>
            </a:r>
            <a:endParaRPr lang="ko-KR" altLang="en-US" sz="2000" b="1">
              <a:solidFill>
                <a:schemeClr val="lt1"/>
              </a:solidFill>
              <a:effectLst/>
              <a:ea typeface="한컴 고딕"/>
            </a:endParaRPr>
          </a:p>
        </p:txBody>
      </p:sp>
      <p:sp>
        <p:nvSpPr>
          <p:cNvPr id="9" name=""/>
          <p:cNvSpPr/>
          <p:nvPr/>
        </p:nvSpPr>
        <p:spPr>
          <a:xfrm>
            <a:off x="1360789" y="4484811"/>
            <a:ext cx="4136076" cy="612537"/>
          </a:xfrm>
          <a:prstGeom prst="roundRect">
            <a:avLst>
              <a:gd name="adj" fmla="val 50000"/>
            </a:avLst>
          </a:prstGeom>
          <a:solidFill>
            <a:srgbClr val="1d1e42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2000" b="1">
                <a:solidFill>
                  <a:schemeClr val="lt1"/>
                </a:solidFill>
                <a:effectLst/>
                <a:ea typeface="한컴 고딕"/>
              </a:rPr>
              <a:t>하루</a:t>
            </a:r>
            <a:r>
              <a:rPr lang="en-US" altLang="ko-KR" sz="2000" b="1">
                <a:solidFill>
                  <a:schemeClr val="lt1"/>
                </a:solidFill>
                <a:effectLst/>
                <a:ea typeface="한컴 고딕"/>
              </a:rPr>
              <a:t>3</a:t>
            </a:r>
            <a:r>
              <a:rPr lang="ko-KR" altLang="en-US" sz="2000" b="1">
                <a:solidFill>
                  <a:schemeClr val="lt1"/>
                </a:solidFill>
                <a:effectLst/>
                <a:ea typeface="한컴 고딕"/>
              </a:rPr>
              <a:t>번 양보하기</a:t>
            </a:r>
            <a:endParaRPr lang="ko-KR" altLang="en-US" sz="2000" b="1">
              <a:solidFill>
                <a:schemeClr val="lt1"/>
              </a:solidFill>
              <a:effectLst/>
              <a:ea typeface="한컴 고딕"/>
            </a:endParaRPr>
          </a:p>
        </p:txBody>
      </p:sp>
      <p:sp>
        <p:nvSpPr>
          <p:cNvPr id="10" name=""/>
          <p:cNvSpPr/>
          <p:nvPr/>
        </p:nvSpPr>
        <p:spPr>
          <a:xfrm>
            <a:off x="1360789" y="5481272"/>
            <a:ext cx="4136076" cy="612537"/>
          </a:xfrm>
          <a:prstGeom prst="roundRect">
            <a:avLst>
              <a:gd name="adj" fmla="val 50000"/>
            </a:avLst>
          </a:prstGeom>
          <a:solidFill>
            <a:srgbClr val="1d1e42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2000" b="1">
                <a:solidFill>
                  <a:schemeClr val="lt1"/>
                </a:solidFill>
                <a:effectLst/>
                <a:ea typeface="한컴 고딕"/>
              </a:rPr>
              <a:t>신호위반 하지 않기</a:t>
            </a:r>
            <a:endParaRPr lang="ko-KR" altLang="en-US" sz="2000" b="1">
              <a:solidFill>
                <a:schemeClr val="lt1"/>
              </a:solidFill>
              <a:effectLst/>
              <a:ea typeface="한컴 고딕"/>
            </a:endParaRPr>
          </a:p>
        </p:txBody>
      </p:sp>
      <p:grpSp>
        <p:nvGrpSpPr>
          <p:cNvPr id="11" name=""/>
          <p:cNvGrpSpPr/>
          <p:nvPr/>
        </p:nvGrpSpPr>
        <p:grpSpPr>
          <a:xfrm rot="0">
            <a:off x="588165" y="2546107"/>
            <a:ext cx="611798" cy="611798"/>
            <a:chOff x="330990" y="2622307"/>
            <a:chExt cx="611798" cy="611798"/>
          </a:xfrm>
        </p:grpSpPr>
        <p:sp>
          <p:nvSpPr>
            <p:cNvPr id="12" name=""/>
            <p:cNvSpPr/>
            <p:nvPr/>
          </p:nvSpPr>
          <p:spPr>
            <a:xfrm>
              <a:off x="330990" y="2622307"/>
              <a:ext cx="611798" cy="611798"/>
            </a:xfrm>
            <a:prstGeom prst="ellipse">
              <a:avLst/>
            </a:prstGeom>
            <a:solidFill>
              <a:schemeClr val="lt1"/>
            </a:solidFill>
            <a:ln w="76200">
              <a:solidFill>
                <a:schemeClr val="dk2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3" name="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397177" y="2707332"/>
              <a:ext cx="432054" cy="460520"/>
            </a:xfrm>
            <a:prstGeom prst="rect">
              <a:avLst/>
            </a:prstGeom>
          </p:spPr>
        </p:pic>
      </p:grpSp>
      <p:grpSp>
        <p:nvGrpSpPr>
          <p:cNvPr id="14" name=""/>
          <p:cNvGrpSpPr/>
          <p:nvPr/>
        </p:nvGrpSpPr>
        <p:grpSpPr>
          <a:xfrm rot="0">
            <a:off x="588165" y="3513261"/>
            <a:ext cx="611798" cy="611798"/>
            <a:chOff x="330990" y="3589461"/>
            <a:chExt cx="611798" cy="611798"/>
          </a:xfrm>
        </p:grpSpPr>
        <p:sp>
          <p:nvSpPr>
            <p:cNvPr id="15" name=""/>
            <p:cNvSpPr/>
            <p:nvPr/>
          </p:nvSpPr>
          <p:spPr>
            <a:xfrm>
              <a:off x="330990" y="3589461"/>
              <a:ext cx="611798" cy="611798"/>
            </a:xfrm>
            <a:prstGeom prst="ellipse">
              <a:avLst/>
            </a:prstGeom>
            <a:solidFill>
              <a:schemeClr val="lt1"/>
            </a:solidFill>
            <a:ln w="76200">
              <a:solidFill>
                <a:schemeClr val="dk2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16" name=""/>
            <p:cNvGrpSpPr>
              <a:grpSpLocks noChangeAspect="1"/>
            </p:cNvGrpSpPr>
            <p:nvPr/>
          </p:nvGrpSpPr>
          <p:grpSpPr>
            <a:xfrm rot="0">
              <a:off x="530016" y="3661330"/>
              <a:ext cx="213745" cy="468058"/>
              <a:chOff x="668083" y="4574025"/>
              <a:chExt cx="1297224" cy="1948775"/>
            </a:xfrm>
          </p:grpSpPr>
          <p:pic>
            <p:nvPicPr>
              <p:cNvPr id="17" name=""/>
              <p:cNvPicPr>
                <a:picLocks noChangeAspect="1"/>
              </p:cNvPicPr>
              <p:nvPr/>
            </p:nvPicPr>
            <p:blipFill rotWithShape="1">
              <a:blip r:embed="rId4"/>
              <a:srcRect l="23830" t="14600" r="25370" b="6760"/>
              <a:stretch>
                <a:fillRect/>
              </a:stretch>
            </p:blipFill>
            <p:spPr>
              <a:xfrm>
                <a:off x="668083" y="4574025"/>
                <a:ext cx="1259125" cy="1948775"/>
              </a:xfrm>
              <a:prstGeom prst="rect">
                <a:avLst/>
              </a:prstGeom>
            </p:spPr>
          </p:pic>
          <p:grpSp>
            <p:nvGrpSpPr>
              <p:cNvPr id="18" name=""/>
              <p:cNvGrpSpPr/>
              <p:nvPr/>
            </p:nvGrpSpPr>
            <p:grpSpPr>
              <a:xfrm rot="0">
                <a:off x="686943" y="4750897"/>
                <a:ext cx="1278364" cy="1243263"/>
                <a:chOff x="591693" y="4779473"/>
                <a:chExt cx="1278364" cy="1243264"/>
              </a:xfrm>
            </p:grpSpPr>
            <p:cxnSp>
              <p:nvCxnSpPr>
                <p:cNvPr id="19" name=""/>
                <p:cNvCxnSpPr/>
                <p:nvPr/>
              </p:nvCxnSpPr>
              <p:spPr>
                <a:xfrm rot="10800000" flipV="1">
                  <a:off x="610933" y="4936887"/>
                  <a:ext cx="1259125" cy="1085850"/>
                </a:xfrm>
                <a:prstGeom prst="line">
                  <a:avLst/>
                </a:prstGeom>
                <a:ln w="38100" cap="rnd">
                  <a:solidFill>
                    <a:schemeClr val="lt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"/>
                <p:cNvCxnSpPr/>
                <p:nvPr/>
              </p:nvCxnSpPr>
              <p:spPr>
                <a:xfrm rot="10800000" flipV="1">
                  <a:off x="591693" y="4779473"/>
                  <a:ext cx="1259125" cy="1085850"/>
                </a:xfrm>
                <a:prstGeom prst="line">
                  <a:avLst/>
                </a:prstGeom>
                <a:ln w="28575" cap="rnd">
                  <a:solidFill>
                    <a:srgbClr val="2b2d63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1" name=""/>
          <p:cNvGrpSpPr/>
          <p:nvPr/>
        </p:nvGrpSpPr>
        <p:grpSpPr>
          <a:xfrm rot="0">
            <a:off x="588165" y="4465761"/>
            <a:ext cx="611798" cy="611798"/>
            <a:chOff x="330990" y="4541961"/>
            <a:chExt cx="611798" cy="611798"/>
          </a:xfrm>
        </p:grpSpPr>
        <p:sp>
          <p:nvSpPr>
            <p:cNvPr id="22" name=""/>
            <p:cNvSpPr/>
            <p:nvPr/>
          </p:nvSpPr>
          <p:spPr>
            <a:xfrm>
              <a:off x="330990" y="4541961"/>
              <a:ext cx="611798" cy="611798"/>
            </a:xfrm>
            <a:prstGeom prst="ellipse">
              <a:avLst/>
            </a:prstGeom>
            <a:solidFill>
              <a:schemeClr val="lt1"/>
            </a:solidFill>
            <a:ln w="76200">
              <a:solidFill>
                <a:schemeClr val="dk2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23" name=""/>
            <p:cNvGrpSpPr>
              <a:grpSpLocks noChangeAspect="1"/>
            </p:cNvGrpSpPr>
            <p:nvPr/>
          </p:nvGrpSpPr>
          <p:grpSpPr>
            <a:xfrm rot="0">
              <a:off x="397177" y="4593172"/>
              <a:ext cx="468058" cy="509375"/>
              <a:chOff x="3713584" y="4636850"/>
              <a:chExt cx="1216776" cy="1771650"/>
            </a:xfrm>
          </p:grpSpPr>
          <p:pic>
            <p:nvPicPr>
              <p:cNvPr id="24" name=""/>
              <p:cNvPicPr>
                <a:picLocks noChangeAspect="1"/>
              </p:cNvPicPr>
              <p:nvPr/>
            </p:nvPicPr>
            <p:blipFill rotWithShape="1">
              <a:blip r:embed="rId5">
                <a:lum bright="-100000"/>
              </a:blip>
              <a:srcRect l="65660"/>
              <a:stretch>
                <a:fillRect/>
              </a:stretch>
            </p:blipFill>
            <p:spPr>
              <a:xfrm>
                <a:off x="3713584" y="4636850"/>
                <a:ext cx="1216776" cy="1771650"/>
              </a:xfrm>
              <a:prstGeom prst="rect">
                <a:avLst/>
              </a:prstGeom>
            </p:spPr>
          </p:pic>
          <p:sp>
            <p:nvSpPr>
              <p:cNvPr id="25" name=""/>
              <p:cNvSpPr/>
              <p:nvPr/>
            </p:nvSpPr>
            <p:spPr>
              <a:xfrm rot="20575266">
                <a:off x="4030218" y="5191655"/>
                <a:ext cx="177871" cy="554068"/>
              </a:xfrm>
              <a:prstGeom prst="roundRect">
                <a:avLst>
                  <a:gd name="adj" fmla="val 50000"/>
                </a:avLst>
              </a:pr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6" name=""/>
              <p:cNvSpPr/>
              <p:nvPr/>
            </p:nvSpPr>
            <p:spPr>
              <a:xfrm rot="20575266">
                <a:off x="3883556" y="5305107"/>
                <a:ext cx="151422" cy="503644"/>
              </a:xfrm>
              <a:prstGeom prst="roundRect">
                <a:avLst>
                  <a:gd name="adj" fmla="val 50000"/>
                </a:avLst>
              </a:pr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</p:grpSp>
      <p:grpSp>
        <p:nvGrpSpPr>
          <p:cNvPr id="27" name=""/>
          <p:cNvGrpSpPr/>
          <p:nvPr/>
        </p:nvGrpSpPr>
        <p:grpSpPr>
          <a:xfrm rot="0">
            <a:off x="588165" y="5462222"/>
            <a:ext cx="611798" cy="611798"/>
            <a:chOff x="330990" y="5538422"/>
            <a:chExt cx="611798" cy="611798"/>
          </a:xfrm>
        </p:grpSpPr>
        <p:sp>
          <p:nvSpPr>
            <p:cNvPr id="28" name=""/>
            <p:cNvSpPr/>
            <p:nvPr/>
          </p:nvSpPr>
          <p:spPr>
            <a:xfrm>
              <a:off x="330990" y="5538422"/>
              <a:ext cx="611798" cy="611798"/>
            </a:xfrm>
            <a:prstGeom prst="ellipse">
              <a:avLst/>
            </a:prstGeom>
            <a:solidFill>
              <a:schemeClr val="lt1"/>
            </a:solidFill>
            <a:ln w="76200">
              <a:solidFill>
                <a:schemeClr val="dk2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9" name=""/>
            <p:cNvPicPr>
              <a:picLocks noChangeAspect="1"/>
            </p:cNvPicPr>
            <p:nvPr/>
          </p:nvPicPr>
          <p:blipFill rotWithShape="1">
            <a:blip r:embed="rId6"/>
            <a:srcRect/>
            <a:stretch>
              <a:fillRect/>
            </a:stretch>
          </p:blipFill>
          <p:spPr>
            <a:xfrm flipH="1">
              <a:off x="379174" y="5557472"/>
              <a:ext cx="468058" cy="408841"/>
            </a:xfrm>
            <a:custGeom>
              <a:avLst/>
              <a:gd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5460087" h="4760289">
                  <a:moveTo>
                    <a:pt x="2694279" y="0"/>
                  </a:moveTo>
                  <a:lnTo>
                    <a:pt x="0" y="4665083"/>
                  </a:lnTo>
                  <a:lnTo>
                    <a:pt x="5460087" y="4760289"/>
                  </a:lnTo>
                  <a:lnTo>
                    <a:pt x="2694279" y="0"/>
                  </a:lnTo>
                  <a:close/>
                </a:path>
              </a:pathLst>
            </a:cu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도형서식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도형효과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도형효과</a:t>
            </a:r>
            <a:r>
              <a:rPr lang="en-US" altLang="ko-KR" sz="3100" b="1">
                <a:latin typeface="Arial"/>
                <a:cs typeface="Arial"/>
              </a:rPr>
              <a:t>-</a:t>
            </a:r>
            <a:r>
              <a:rPr lang="ko-KR" altLang="en-US" sz="3100" b="1">
                <a:latin typeface="Arial"/>
                <a:cs typeface="Arial"/>
              </a:rPr>
              <a:t>장식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8791" y="226373"/>
            <a:ext cx="8863440" cy="718654"/>
          </a:xfrm>
          <a:prstGeom prst="rect">
            <a:avLst/>
          </a:prstGeom>
          <a:solidFill>
            <a:srgbClr val="eb58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100" b="1">
                <a:latin typeface="Arial"/>
                <a:cs typeface="Arial"/>
              </a:rPr>
              <a:t>도형모양복사 연습</a:t>
            </a:r>
            <a:endParaRPr lang="ko-KR" altLang="en-US" sz="3100" b="1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54</ep:Words>
  <ep:PresentationFormat>화면 슬라이드 쇼(4:3)</ep:PresentationFormat>
  <ep:Paragraphs>22</ep:Paragraphs>
  <ep:Slides>10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ep:HeadingPairs>
  <ep:TitlesOfParts>
    <vt:vector size="11" baseType="lpstr">
      <vt:lpstr>한컴오피스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2020-04-06T09:29:30.503</dcterms:created>
  <dc:creator>user</dc:creator>
  <cp:lastModifiedBy>user</cp:lastModifiedBy>
  <dcterms:modified xsi:type="dcterms:W3CDTF">2020-04-06T09:51:02.689</dcterms:modified>
  <cp:revision>6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